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9"/>
  </p:notesMasterIdLst>
  <p:sldIdLst>
    <p:sldId id="256" r:id="rId2"/>
    <p:sldId id="275" r:id="rId3"/>
    <p:sldId id="274" r:id="rId4"/>
    <p:sldId id="276" r:id="rId5"/>
    <p:sldId id="290" r:id="rId6"/>
    <p:sldId id="277" r:id="rId7"/>
    <p:sldId id="291" r:id="rId8"/>
    <p:sldId id="293" r:id="rId9"/>
    <p:sldId id="294" r:id="rId10"/>
    <p:sldId id="295" r:id="rId11"/>
    <p:sldId id="307" r:id="rId12"/>
    <p:sldId id="308" r:id="rId13"/>
    <p:sldId id="296" r:id="rId14"/>
    <p:sldId id="309" r:id="rId15"/>
    <p:sldId id="310" r:id="rId16"/>
    <p:sldId id="311" r:id="rId17"/>
    <p:sldId id="297" r:id="rId18"/>
    <p:sldId id="312" r:id="rId19"/>
    <p:sldId id="313" r:id="rId20"/>
    <p:sldId id="279" r:id="rId21"/>
    <p:sldId id="302" r:id="rId22"/>
    <p:sldId id="303" r:id="rId23"/>
    <p:sldId id="304" r:id="rId24"/>
    <p:sldId id="301" r:id="rId25"/>
    <p:sldId id="300" r:id="rId26"/>
    <p:sldId id="298" r:id="rId27"/>
    <p:sldId id="306" r:id="rId28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85176" autoAdjust="0"/>
  </p:normalViewPr>
  <p:slideViewPr>
    <p:cSldViewPr>
      <p:cViewPr varScale="1">
        <p:scale>
          <a:sx n="59" d="100"/>
          <a:sy n="59" d="100"/>
        </p:scale>
        <p:origin x="-4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B84C4-BD32-4A4D-B028-21D56AE3745F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FB7BA-EDDB-4B5D-A406-DD6A53A4B486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FB7BA-EDDB-4B5D-A406-DD6A53A4B486}" type="slidenum">
              <a:rPr lang="nl-NL" smtClean="0"/>
              <a:pPr/>
              <a:t>1</a:t>
            </a:fld>
            <a:endParaRPr lang="nl-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NL" dirty="0" err="1" smtClean="0"/>
              <a:t>music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FB7BA-EDDB-4B5D-A406-DD6A53A4B486}" type="slidenum">
              <a:rPr lang="nl-NL" smtClean="0"/>
              <a:pPr/>
              <a:t>6</a:t>
            </a:fld>
            <a:endParaRPr lang="nl-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FB7BA-EDDB-4B5D-A406-DD6A53A4B486}" type="slidenum">
              <a:rPr lang="nl-NL" smtClean="0"/>
              <a:pPr/>
              <a:t>8</a:t>
            </a:fld>
            <a:endParaRPr lang="nl-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DBDF-B0E5-4E5F-8759-0AB21ACA927A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084EB-9BE8-40CA-8BCE-4F1A5D80CE3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0" name="Rechthoek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DBDF-B0E5-4E5F-8759-0AB21ACA927A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084EB-9BE8-40CA-8BCE-4F1A5D80CE3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hthoek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DBDF-B0E5-4E5F-8759-0AB21ACA927A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084EB-9BE8-40CA-8BCE-4F1A5D80CE3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DBDF-B0E5-4E5F-8759-0AB21ACA927A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084EB-9BE8-40CA-8BCE-4F1A5D80CE3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DBDF-B0E5-4E5F-8759-0AB21ACA927A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084EB-9BE8-40CA-8BCE-4F1A5D80CE3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DBDF-B0E5-4E5F-8759-0AB21ACA927A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084EB-9BE8-40CA-8BCE-4F1A5D80CE3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DBDF-B0E5-4E5F-8759-0AB21ACA927A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084EB-9BE8-40CA-8BCE-4F1A5D80CE3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DBDF-B0E5-4E5F-8759-0AB21ACA927A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084EB-9BE8-40CA-8BCE-4F1A5D80CE3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2" name="Rechthoek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hthoek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nl-NL" dirty="0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D75DBDF-B0E5-4E5F-8759-0AB21ACA927A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hthoek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06084EB-9BE8-40CA-8BCE-4F1A5D80CE3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DBDF-B0E5-4E5F-8759-0AB21ACA927A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084EB-9BE8-40CA-8BCE-4F1A5D80CE3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Rechthoek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DBDF-B0E5-4E5F-8759-0AB21ACA927A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084EB-9BE8-40CA-8BCE-4F1A5D80CE3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7" name="Rechthoek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D75DBDF-B0E5-4E5F-8759-0AB21ACA927A}" type="datetimeFigureOut">
              <a:rPr lang="nl-NL" smtClean="0"/>
              <a:pPr/>
              <a:t>15-9-2010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06084EB-9BE8-40CA-8BCE-4F1A5D80CE3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4.tiff"/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pload.wikimedia.org/wikipedia/commons/3/3f/Novo-castelao.jpg" TargetMode="External"/><Relationship Id="rId11" Type="http://schemas.openxmlformats.org/officeDocument/2006/relationships/image" Target="../media/image17.png"/><Relationship Id="rId5" Type="http://schemas.openxmlformats.org/officeDocument/2006/relationships/image" Target="../media/image12.jpeg"/><Relationship Id="rId10" Type="http://schemas.openxmlformats.org/officeDocument/2006/relationships/image" Target="../media/image16.jpeg"/><Relationship Id="rId4" Type="http://schemas.openxmlformats.org/officeDocument/2006/relationships/hyperlink" Target="http://upload.wikimedia.org/wikipedia/commons/0/0e/Ponte_estaiada_Octavio_Frias_-_Sao_Paulo.jpg" TargetMode="External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hyperlink" Target="http://www.boomingbrazil.n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5301208"/>
            <a:ext cx="9144000" cy="785818"/>
          </a:xfrm>
        </p:spPr>
        <p:txBody>
          <a:bodyPr>
            <a:noAutofit/>
          </a:bodyPr>
          <a:lstStyle/>
          <a:p>
            <a:pPr algn="ctr"/>
            <a:r>
              <a:rPr lang="nl-NL" sz="4400" dirty="0" smtClean="0">
                <a:solidFill>
                  <a:schemeClr val="accent4">
                    <a:lumMod val="50000"/>
                  </a:schemeClr>
                </a:solidFill>
              </a:rPr>
              <a:t>ConcepT Study Tour 2010 </a:t>
            </a:r>
            <a:r>
              <a:rPr lang="nl-NL" sz="4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nl-NL" sz="4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nl-NL" sz="4000" dirty="0" smtClean="0">
                <a:solidFill>
                  <a:schemeClr val="accent4">
                    <a:lumMod val="50000"/>
                  </a:schemeClr>
                </a:solidFill>
              </a:rPr>
              <a:t>Uitzwaaiborrel</a:t>
            </a:r>
            <a:endParaRPr lang="nl-NL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57256" y="0"/>
            <a:ext cx="7643834" cy="540244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Even voorstellen…</a:t>
            </a:r>
            <a:endParaRPr lang="nl-NL" dirty="0"/>
          </a:p>
        </p:txBody>
      </p:sp>
      <p:pic>
        <p:nvPicPr>
          <p:cNvPr id="5" name="Content Placeholder 4" descr="DSC_6693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117069" y="1774825"/>
            <a:ext cx="6909861" cy="4625975"/>
          </a:xfrm>
        </p:spPr>
      </p:pic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Programma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nl-NL" dirty="0" smtClean="0"/>
              <a:t>16.00 – 16.30 – Presentatie studiereis</a:t>
            </a:r>
          </a:p>
          <a:p>
            <a:r>
              <a:rPr lang="nl-NL" dirty="0" smtClean="0"/>
              <a:t>16.30 – 16.40 – Uitdelen materialen</a:t>
            </a:r>
          </a:p>
          <a:p>
            <a:r>
              <a:rPr lang="nl-NL" dirty="0" smtClean="0"/>
              <a:t>16.40 – 18.00 – Borrel</a:t>
            </a:r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Inhoud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10000"/>
          </a:bodyPr>
          <a:lstStyle/>
          <a:p>
            <a:r>
              <a:rPr lang="nl-NL" dirty="0" smtClean="0"/>
              <a:t>Studiereis</a:t>
            </a:r>
          </a:p>
          <a:p>
            <a:pPr lvl="1"/>
            <a:r>
              <a:rPr lang="nl-NL" dirty="0" smtClean="0"/>
              <a:t>Brazilië</a:t>
            </a:r>
          </a:p>
          <a:p>
            <a:pPr lvl="1"/>
            <a:r>
              <a:rPr lang="nl-NL" dirty="0" smtClean="0"/>
              <a:t>Onderwijs</a:t>
            </a:r>
          </a:p>
          <a:p>
            <a:pPr lvl="1"/>
            <a:r>
              <a:rPr lang="nl-NL" dirty="0" smtClean="0"/>
              <a:t>Reisschema</a:t>
            </a:r>
          </a:p>
          <a:p>
            <a:r>
              <a:rPr lang="nl-NL" dirty="0" smtClean="0"/>
              <a:t>Organisatie</a:t>
            </a:r>
          </a:p>
          <a:p>
            <a:pPr lvl="1"/>
            <a:r>
              <a:rPr lang="nl-NL" dirty="0" smtClean="0"/>
              <a:t>Voorbereiding</a:t>
            </a:r>
          </a:p>
          <a:p>
            <a:pPr lvl="1"/>
            <a:r>
              <a:rPr lang="nl-NL" dirty="0" smtClean="0"/>
              <a:t>Teambuilding</a:t>
            </a:r>
          </a:p>
          <a:p>
            <a:pPr lvl="1"/>
            <a:r>
              <a:rPr lang="nl-NL" dirty="0" smtClean="0"/>
              <a:t>Contractonderzoek</a:t>
            </a:r>
          </a:p>
          <a:p>
            <a:pPr lvl="1"/>
            <a:r>
              <a:rPr lang="nl-NL" dirty="0" smtClean="0"/>
              <a:t>Voor de thuisblijvers</a:t>
            </a:r>
          </a:p>
          <a:p>
            <a:r>
              <a:rPr lang="nl-NL" dirty="0" smtClean="0"/>
              <a:t>Vragen</a:t>
            </a:r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Studiereis - Brazilië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5286412" cy="4625609"/>
          </a:xfrm>
        </p:spPr>
        <p:txBody>
          <a:bodyPr anchor="ctr">
            <a:normAutofit/>
          </a:bodyPr>
          <a:lstStyle/>
          <a:p>
            <a:r>
              <a:rPr lang="nl-NL" dirty="0" smtClean="0"/>
              <a:t>Oppervlak: </a:t>
            </a:r>
            <a:r>
              <a:rPr lang="en-US" dirty="0" smtClean="0"/>
              <a:t>8,5 </a:t>
            </a:r>
            <a:r>
              <a:rPr lang="en-US" dirty="0" err="1" smtClean="0"/>
              <a:t>miljoen</a:t>
            </a:r>
            <a:r>
              <a:rPr lang="en-US" dirty="0" smtClean="0"/>
              <a:t> km² (205x Nederland)</a:t>
            </a:r>
          </a:p>
          <a:p>
            <a:r>
              <a:rPr lang="nl-NL" dirty="0" smtClean="0"/>
              <a:t>Inwoners: </a:t>
            </a:r>
            <a:r>
              <a:rPr lang="en-US" dirty="0" smtClean="0"/>
              <a:t>+- 200 </a:t>
            </a:r>
            <a:r>
              <a:rPr lang="en-US" dirty="0" err="1" smtClean="0"/>
              <a:t>miljoen</a:t>
            </a:r>
            <a:endParaRPr lang="en-US" dirty="0" smtClean="0"/>
          </a:p>
          <a:p>
            <a:endParaRPr lang="nl-NL" dirty="0" smtClean="0"/>
          </a:p>
          <a:p>
            <a:r>
              <a:rPr lang="nl-NL" dirty="0" smtClean="0"/>
              <a:t>Hoofdstad: Brasilia</a:t>
            </a:r>
          </a:p>
          <a:p>
            <a:r>
              <a:rPr lang="nl-NL" dirty="0" smtClean="0"/>
              <a:t>Taal: Braziliaans Portugees</a:t>
            </a:r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  <p:pic>
        <p:nvPicPr>
          <p:cNvPr id="1026" name="Picture 2" descr="http://upload.wikimedia.org/wikipedia/commons/8/81/Empire_of_Brazil_map_182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2677518"/>
            <a:ext cx="3005751" cy="2894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arnaval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52815" y="1571612"/>
            <a:ext cx="7576837" cy="5072098"/>
          </a:xfrm>
          <a:prstGeom prst="rect">
            <a:avLst/>
          </a:prstGeom>
        </p:spPr>
      </p:pic>
      <p:pic>
        <p:nvPicPr>
          <p:cNvPr id="8" name="Picture 2" descr="http://img228.imageshack.us/img228/2500/bxk897cristo800gm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1571612"/>
            <a:ext cx="6858048" cy="5143535"/>
          </a:xfrm>
          <a:prstGeom prst="rect">
            <a:avLst/>
          </a:prstGeom>
          <a:noFill/>
        </p:spPr>
      </p:pic>
      <p:pic>
        <p:nvPicPr>
          <p:cNvPr id="9" name="Picture 4" descr="http://img509.imageshack.us/img509/9348/riozh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1428736"/>
            <a:ext cx="6786610" cy="508995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Studiereis - Brazilië</a:t>
            </a:r>
            <a:endParaRPr lang="nl-NL" dirty="0"/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71604" y="1660885"/>
            <a:ext cx="6929486" cy="519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 descr="http://lh5.ggpht.com/Kevfoley/R45D6XidNDI/AAAAAAAADYc/ESQv5RXg0Ns/s400/brasil-butt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14414" y="1643050"/>
            <a:ext cx="7011013" cy="471490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Studiereis - Onderwijs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4625609"/>
          </a:xfrm>
        </p:spPr>
        <p:txBody>
          <a:bodyPr anchor="ctr">
            <a:normAutofit/>
          </a:bodyPr>
          <a:lstStyle/>
          <a:p>
            <a:r>
              <a:rPr lang="nl-NL" dirty="0" smtClean="0"/>
              <a:t>Onderzoek en onderwijs, </a:t>
            </a:r>
            <a:r>
              <a:rPr lang="nl-NL" i="1" dirty="0" smtClean="0"/>
              <a:t>geen</a:t>
            </a:r>
            <a:r>
              <a:rPr lang="nl-NL" dirty="0" smtClean="0"/>
              <a:t> vakantie!</a:t>
            </a:r>
          </a:p>
          <a:p>
            <a:endParaRPr lang="nl-NL" dirty="0" smtClean="0"/>
          </a:p>
          <a:p>
            <a:r>
              <a:rPr lang="nl-NL" dirty="0" smtClean="0"/>
              <a:t>Thema: ‘Foundations </a:t>
            </a:r>
            <a:r>
              <a:rPr lang="nl-NL" dirty="0" err="1" smtClean="0"/>
              <a:t>for</a:t>
            </a:r>
            <a:r>
              <a:rPr lang="nl-NL" dirty="0" smtClean="0"/>
              <a:t> a </a:t>
            </a:r>
            <a:r>
              <a:rPr lang="nl-NL" dirty="0" err="1" smtClean="0"/>
              <a:t>Sustainable</a:t>
            </a:r>
            <a:r>
              <a:rPr lang="nl-NL" dirty="0" smtClean="0"/>
              <a:t> </a:t>
            </a:r>
            <a:r>
              <a:rPr lang="nl-NL" dirty="0" err="1" smtClean="0"/>
              <a:t>Future</a:t>
            </a:r>
            <a:r>
              <a:rPr lang="nl-NL" dirty="0" smtClean="0"/>
              <a:t>’</a:t>
            </a:r>
          </a:p>
          <a:p>
            <a:endParaRPr lang="nl-NL" dirty="0" smtClean="0"/>
          </a:p>
          <a:p>
            <a:r>
              <a:rPr lang="nl-NL" dirty="0" smtClean="0"/>
              <a:t>Onderzoek: hoe duurzaam is Brazilië in vergelijking tot Nederland?</a:t>
            </a:r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Civiele</a:t>
            </a:r>
            <a:r>
              <a:rPr lang="en-US" dirty="0" smtClean="0"/>
              <a:t> </a:t>
            </a:r>
            <a:r>
              <a:rPr lang="en-US" dirty="0" err="1" smtClean="0"/>
              <a:t>techniek</a:t>
            </a:r>
            <a:r>
              <a:rPr lang="en-US" dirty="0" smtClean="0"/>
              <a:t> in </a:t>
            </a:r>
            <a:r>
              <a:rPr lang="en-US" dirty="0" err="1" smtClean="0"/>
              <a:t>Brazilië</a:t>
            </a:r>
            <a:endParaRPr lang="en-US" dirty="0"/>
          </a:p>
        </p:txBody>
      </p:sp>
      <p:pic>
        <p:nvPicPr>
          <p:cNvPr id="2052" name="Picture 4" descr="http://www.cienciaefe.org.br/OnLine/materias_2007/curitiba_nytm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500174"/>
            <a:ext cx="3714776" cy="4643470"/>
          </a:xfrm>
          <a:prstGeom prst="rect">
            <a:avLst/>
          </a:prstGeom>
          <a:noFill/>
        </p:spPr>
      </p:pic>
      <p:pic>
        <p:nvPicPr>
          <p:cNvPr id="2054" name="Picture 6" descr="File:Ponte estaiada Octavio Frias - Sao Paulo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3071810"/>
            <a:ext cx="5364063" cy="3567103"/>
          </a:xfrm>
          <a:prstGeom prst="rect">
            <a:avLst/>
          </a:prstGeom>
          <a:noFill/>
        </p:spPr>
      </p:pic>
      <p:pic>
        <p:nvPicPr>
          <p:cNvPr id="2056" name="Picture 8" descr="File:Novo-castelao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2643182"/>
            <a:ext cx="6986602" cy="3571900"/>
          </a:xfrm>
          <a:prstGeom prst="rect">
            <a:avLst/>
          </a:prstGeom>
          <a:noFill/>
        </p:spPr>
      </p:pic>
      <p:pic>
        <p:nvPicPr>
          <p:cNvPr id="2058" name="Picture 10" descr="http://www.tqnyc.org/2006/NYC062731/Itaipu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71736" y="1571612"/>
            <a:ext cx="5753100" cy="4400550"/>
          </a:xfrm>
          <a:prstGeom prst="rect">
            <a:avLst/>
          </a:prstGeom>
          <a:noFill/>
        </p:spPr>
      </p:pic>
      <p:pic>
        <p:nvPicPr>
          <p:cNvPr id="2060" name="Picture 12" descr="http://mercopress.com/images/uploads/72e6c6d2c4a698ac451164dd79fd40ed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282" y="2571744"/>
            <a:ext cx="6275447" cy="4143404"/>
          </a:xfrm>
          <a:prstGeom prst="rect">
            <a:avLst/>
          </a:prstGeom>
          <a:noFill/>
        </p:spPr>
      </p:pic>
      <p:pic>
        <p:nvPicPr>
          <p:cNvPr id="2062" name="Picture 14" descr="http://www.maniza.com/SouthAmerica/images/Brazil/sao_paolo/sao_paulo1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43042" y="1714488"/>
            <a:ext cx="5937260" cy="4234004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57554" y="1928802"/>
            <a:ext cx="3254221" cy="4202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5719" y="3353735"/>
            <a:ext cx="5857917" cy="323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091214_LogoDefinitief.tif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Studiereis - Reisschema</a:t>
            </a:r>
            <a:endParaRPr lang="nl-NL" dirty="0"/>
          </a:p>
        </p:txBody>
      </p:sp>
      <p:pic>
        <p:nvPicPr>
          <p:cNvPr id="4" name="Afbeelding 1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4426" y="1774825"/>
            <a:ext cx="4335147" cy="4625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091214_LogoDefinitief.t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Studiereis - Reisschema</a:t>
            </a:r>
            <a:endParaRPr lang="nl-NL" dirty="0"/>
          </a:p>
        </p:txBody>
      </p:sp>
      <p:pic>
        <p:nvPicPr>
          <p:cNvPr id="5" name="Picture 4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São</a:t>
            </a:r>
            <a:r>
              <a:rPr lang="nl-NL" dirty="0" smtClean="0"/>
              <a:t> </a:t>
            </a:r>
            <a:r>
              <a:rPr lang="nl-NL" dirty="0" err="1" smtClean="0"/>
              <a:t>Paulo</a:t>
            </a:r>
            <a:r>
              <a:rPr lang="nl-NL" dirty="0" smtClean="0"/>
              <a:t> (18 </a:t>
            </a:r>
            <a:r>
              <a:rPr lang="nl-NL" dirty="0" err="1" smtClean="0"/>
              <a:t>sep</a:t>
            </a:r>
            <a:r>
              <a:rPr lang="nl-NL" dirty="0" smtClean="0"/>
              <a:t> – 25 </a:t>
            </a:r>
            <a:r>
              <a:rPr lang="nl-NL" dirty="0" err="1" smtClean="0"/>
              <a:t>sep</a:t>
            </a:r>
            <a:r>
              <a:rPr lang="nl-NL" dirty="0" smtClean="0"/>
              <a:t>)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TAV High Speed Train; S</a:t>
            </a:r>
            <a:r>
              <a:rPr lang="nl-NL" dirty="0" smtClean="0"/>
              <a:t>ã</a:t>
            </a:r>
            <a:r>
              <a:rPr lang="en-US" dirty="0" smtClean="0"/>
              <a:t>o Paulo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501008"/>
            <a:ext cx="58293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628800"/>
            <a:ext cx="316835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Baixada</a:t>
            </a:r>
            <a:r>
              <a:rPr lang="en-US" dirty="0" smtClean="0"/>
              <a:t> </a:t>
            </a:r>
            <a:r>
              <a:rPr lang="en-US" dirty="0" err="1" smtClean="0"/>
              <a:t>Santista</a:t>
            </a:r>
            <a:r>
              <a:rPr lang="en-US" dirty="0" smtClean="0"/>
              <a:t> – Coast Sanitation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1772816"/>
            <a:ext cx="4536505" cy="2857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996952"/>
            <a:ext cx="48006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Studiereis - Reisschema</a:t>
            </a:r>
            <a:endParaRPr lang="nl-NL" dirty="0"/>
          </a:p>
        </p:txBody>
      </p:sp>
      <p:pic>
        <p:nvPicPr>
          <p:cNvPr id="5" name="Picture 4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Manaus (25 </a:t>
            </a:r>
            <a:r>
              <a:rPr lang="nl-NL" dirty="0" err="1" smtClean="0"/>
              <a:t>sep</a:t>
            </a:r>
            <a:r>
              <a:rPr lang="nl-NL" dirty="0" smtClean="0"/>
              <a:t> – 2 </a:t>
            </a:r>
            <a:r>
              <a:rPr lang="nl-NL" dirty="0" err="1" smtClean="0"/>
              <a:t>okt</a:t>
            </a:r>
            <a:r>
              <a:rPr lang="nl-NL" dirty="0" smtClean="0"/>
              <a:t>)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Balbina</a:t>
            </a:r>
            <a:r>
              <a:rPr lang="en-US" dirty="0" smtClean="0"/>
              <a:t> Dam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72816"/>
            <a:ext cx="6859271" cy="4553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Balbina</a:t>
            </a:r>
            <a:r>
              <a:rPr lang="en-US" dirty="0" smtClean="0"/>
              <a:t> Dam</a:t>
            </a:r>
            <a:endParaRPr lang="en-US" dirty="0"/>
          </a:p>
        </p:txBody>
      </p:sp>
      <p:pic>
        <p:nvPicPr>
          <p:cNvPr id="4" name="Content Placeholder 6" descr="DSC_0058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093267" y="1774825"/>
            <a:ext cx="6957466" cy="462597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Balbina</a:t>
            </a:r>
            <a:r>
              <a:rPr lang="en-US" dirty="0" smtClean="0"/>
              <a:t> Dam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7021" y="1774825"/>
            <a:ext cx="7709958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Studiereis - Reisschema</a:t>
            </a:r>
            <a:endParaRPr lang="nl-NL" dirty="0"/>
          </a:p>
        </p:txBody>
      </p:sp>
      <p:pic>
        <p:nvPicPr>
          <p:cNvPr id="5" name="Picture 4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Rio de Janeiro (2 </a:t>
            </a:r>
            <a:r>
              <a:rPr lang="nl-NL" dirty="0" err="1" smtClean="0"/>
              <a:t>okt</a:t>
            </a:r>
            <a:r>
              <a:rPr lang="nl-NL" dirty="0" smtClean="0"/>
              <a:t> – 9 </a:t>
            </a:r>
            <a:r>
              <a:rPr lang="nl-NL" dirty="0" err="1" smtClean="0"/>
              <a:t>okt</a:t>
            </a:r>
            <a:r>
              <a:rPr lang="nl-NL" dirty="0" smtClean="0"/>
              <a:t>)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Maracana</a:t>
            </a:r>
            <a:r>
              <a:rPr lang="en-US" dirty="0" smtClean="0"/>
              <a:t> Stadium - Rio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2063750"/>
            <a:ext cx="57150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Guanabara Bay Cleanup Program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6167967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700808"/>
            <a:ext cx="2592288" cy="1769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55448"/>
            <a:ext cx="8229600" cy="1252728"/>
          </a:xfrm>
        </p:spPr>
        <p:txBody>
          <a:bodyPr/>
          <a:lstStyle/>
          <a:p>
            <a:r>
              <a:rPr lang="nl-NL" dirty="0" smtClean="0"/>
              <a:t>Organisatie - Voorbereiding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nl-NL" dirty="0" smtClean="0"/>
              <a:t>4</a:t>
            </a:r>
            <a:r>
              <a:rPr lang="nl-NL" baseline="30000" dirty="0" smtClean="0"/>
              <a:t>e</a:t>
            </a:r>
            <a:r>
              <a:rPr lang="nl-NL" dirty="0" smtClean="0"/>
              <a:t> studiereis in de geschiedenis van studievereniging ConcepT</a:t>
            </a:r>
          </a:p>
          <a:p>
            <a:endParaRPr lang="nl-NL" dirty="0" smtClean="0"/>
          </a:p>
          <a:p>
            <a:r>
              <a:rPr lang="nl-NL" dirty="0" smtClean="0"/>
              <a:t>21 deelnemers</a:t>
            </a:r>
          </a:p>
          <a:p>
            <a:r>
              <a:rPr lang="nl-NL" dirty="0" smtClean="0"/>
              <a:t>3 begeleiders</a:t>
            </a:r>
          </a:p>
          <a:p>
            <a:r>
              <a:rPr lang="nl-NL" dirty="0" smtClean="0"/>
              <a:t>6 commissieleden</a:t>
            </a:r>
          </a:p>
          <a:p>
            <a:endParaRPr lang="nl-NL" dirty="0" smtClean="0"/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  <p:pic>
        <p:nvPicPr>
          <p:cNvPr id="5" name="Picture 4" descr="IMAG016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286248" y="3757634"/>
            <a:ext cx="4452937" cy="267176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Teambuilding</a:t>
            </a:r>
            <a:endParaRPr lang="nl-NL" dirty="0"/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  <p:pic>
        <p:nvPicPr>
          <p:cNvPr id="6" name="Picture 5" descr="IMAG008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428728" y="1857364"/>
            <a:ext cx="7298543" cy="4379126"/>
          </a:xfrm>
          <a:prstGeom prst="rect">
            <a:avLst/>
          </a:prstGeom>
        </p:spPr>
      </p:pic>
      <p:pic>
        <p:nvPicPr>
          <p:cNvPr id="7" name="Picture 6" descr="IMAG0094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57159" y="1643050"/>
            <a:ext cx="2857520" cy="4772353"/>
          </a:xfrm>
          <a:prstGeom prst="rect">
            <a:avLst/>
          </a:prstGeom>
        </p:spPr>
      </p:pic>
      <p:pic>
        <p:nvPicPr>
          <p:cNvPr id="5" name="Content Placeholder 4" descr="IMAG0105.jpg"/>
          <p:cNvPicPr>
            <a:picLocks noGrp="1" noChangeAspect="1"/>
          </p:cNvPicPr>
          <p:nvPr>
            <p:ph idx="1"/>
          </p:nvPr>
        </p:nvPicPr>
        <p:blipFill>
          <a:blip r:embed="rId5" cstate="screen"/>
          <a:stretch>
            <a:fillRect/>
          </a:stretch>
        </p:blipFill>
        <p:spPr>
          <a:xfrm>
            <a:off x="2857488" y="2714620"/>
            <a:ext cx="6013156" cy="360047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Contractonderzoek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endParaRPr lang="nl-NL" dirty="0" smtClean="0"/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  <p:pic>
        <p:nvPicPr>
          <p:cNvPr id="5122" name="Picture 2" descr="http://s3.amazonaws.com/twitpic/photos/full/116744242.jpg?AWSAccessKeyId=0ZRYP5X5F6FSMBCCSE82&amp;Expires=1284120797&amp;Signature=5CE8lE%2BsqMDxtH%2B9oiyahB5oBC4%3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857364"/>
            <a:ext cx="6096000" cy="3657600"/>
          </a:xfrm>
          <a:prstGeom prst="rect">
            <a:avLst/>
          </a:prstGeom>
          <a:noFill/>
        </p:spPr>
      </p:pic>
      <p:pic>
        <p:nvPicPr>
          <p:cNvPr id="5124" name="Picture 4" descr="http://www.boomingbrazil.nl/typo3temp/pics/127c72fb2d.jpg"/>
          <p:cNvPicPr>
            <a:picLocks noChangeAspect="1" noChangeArrowheads="1"/>
          </p:cNvPicPr>
          <p:nvPr/>
        </p:nvPicPr>
        <p:blipFill>
          <a:blip r:embed="rId4"/>
          <a:srcRect l="9091" t="18182" r="10908" b="18181"/>
          <a:stretch>
            <a:fillRect/>
          </a:stretch>
        </p:blipFill>
        <p:spPr bwMode="auto">
          <a:xfrm>
            <a:off x="6215074" y="2143116"/>
            <a:ext cx="2245194" cy="714380"/>
          </a:xfrm>
          <a:prstGeom prst="rect">
            <a:avLst/>
          </a:prstGeom>
          <a:noFill/>
        </p:spPr>
      </p:pic>
      <p:pic>
        <p:nvPicPr>
          <p:cNvPr id="5126" name="Picture 6" descr="http://www.boomingbrazil.nl/typo3temp/pics/ba8148f6a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5857892"/>
            <a:ext cx="2857500" cy="314326"/>
          </a:xfrm>
          <a:prstGeom prst="rect">
            <a:avLst/>
          </a:prstGeom>
          <a:noFill/>
        </p:spPr>
      </p:pic>
      <p:pic>
        <p:nvPicPr>
          <p:cNvPr id="5130" name="Picture 10" descr="http://www.ccproducts.nl/uploads/1215682916-kantoor-gereed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429124" y="3571876"/>
            <a:ext cx="3714733" cy="2786050"/>
          </a:xfrm>
          <a:prstGeom prst="rect">
            <a:avLst/>
          </a:prstGeom>
          <a:noFill/>
        </p:spPr>
      </p:pic>
      <p:pic>
        <p:nvPicPr>
          <p:cNvPr id="5128" name="Picture 8" descr="http://www.boomingbrazil.nl/typo3temp/pics/de49f6bdd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72264" y="3714752"/>
            <a:ext cx="2137117" cy="847724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Feiten en cijfers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nl-NL" dirty="0" smtClean="0"/>
              <a:t>Verzonden mails: 2103</a:t>
            </a:r>
          </a:p>
          <a:p>
            <a:r>
              <a:rPr lang="nl-NL" dirty="0" smtClean="0"/>
              <a:t>Ontvangen mails: 2386</a:t>
            </a:r>
          </a:p>
          <a:p>
            <a:r>
              <a:rPr lang="nl-NL" dirty="0" smtClean="0"/>
              <a:t>Aantal belminuten: ontelbaar</a:t>
            </a:r>
          </a:p>
          <a:p>
            <a:r>
              <a:rPr lang="nl-NL" dirty="0" smtClean="0"/>
              <a:t>Hoeveelheid papier: 5213 A4’tjes</a:t>
            </a:r>
          </a:p>
          <a:p>
            <a:endParaRPr lang="nl-NL" dirty="0" smtClean="0"/>
          </a:p>
          <a:p>
            <a:r>
              <a:rPr lang="nl-NL" dirty="0" smtClean="0"/>
              <a:t>Omzet: +- € 100.000,-</a:t>
            </a:r>
          </a:p>
          <a:p>
            <a:r>
              <a:rPr lang="nl-NL" dirty="0" smtClean="0"/>
              <a:t>Sponsoring en contractonderzoek: 60%</a:t>
            </a:r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Voor de thuisblijvers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nl-NL" dirty="0" smtClean="0"/>
              <a:t>Hand-out</a:t>
            </a:r>
          </a:p>
          <a:p>
            <a:pPr lvl="1"/>
            <a:r>
              <a:rPr lang="nl-NL" dirty="0" smtClean="0"/>
              <a:t>Contactgegevens</a:t>
            </a:r>
          </a:p>
          <a:p>
            <a:pPr lvl="1"/>
            <a:r>
              <a:rPr lang="nl-NL" dirty="0" smtClean="0"/>
              <a:t>Vluchtdetails</a:t>
            </a:r>
          </a:p>
          <a:p>
            <a:r>
              <a:rPr lang="nl-NL" dirty="0" smtClean="0"/>
              <a:t>Website</a:t>
            </a:r>
          </a:p>
          <a:p>
            <a:pPr lvl="1"/>
            <a:r>
              <a:rPr lang="nl-NL" dirty="0" smtClean="0"/>
              <a:t>Dagverslagen</a:t>
            </a:r>
          </a:p>
          <a:p>
            <a:pPr lvl="1"/>
            <a:r>
              <a:rPr lang="nl-NL" dirty="0" smtClean="0"/>
              <a:t>Reisschema</a:t>
            </a:r>
          </a:p>
          <a:p>
            <a:endParaRPr lang="nl-NL" dirty="0" smtClean="0"/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Website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582371"/>
          </a:xfrm>
        </p:spPr>
        <p:txBody>
          <a:bodyPr anchor="ctr">
            <a:normAutofit/>
          </a:bodyPr>
          <a:lstStyle/>
          <a:p>
            <a:r>
              <a:rPr lang="nl-NL" dirty="0" smtClean="0">
                <a:hlinkClick r:id="rId2"/>
              </a:rPr>
              <a:t>www.boomingbrazil.nl</a:t>
            </a:r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857620" y="2786058"/>
            <a:ext cx="4971600" cy="315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LeftFacing"/>
            <a:lightRig rig="threePt" dir="t"/>
          </a:scene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Uitdelen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r>
              <a:rPr lang="nl-NL" dirty="0" smtClean="0"/>
              <a:t>Hand-out thuisblijvers</a:t>
            </a:r>
          </a:p>
          <a:p>
            <a:r>
              <a:rPr lang="nl-NL" dirty="0" smtClean="0"/>
              <a:t>Voorverslagen</a:t>
            </a:r>
          </a:p>
          <a:p>
            <a:r>
              <a:rPr lang="nl-NL" dirty="0" smtClean="0"/>
              <a:t>Last </a:t>
            </a:r>
            <a:r>
              <a:rPr lang="nl-NL" dirty="0" err="1" smtClean="0"/>
              <a:t>minute</a:t>
            </a:r>
            <a:r>
              <a:rPr lang="nl-NL" dirty="0" smtClean="0"/>
              <a:t> boekje</a:t>
            </a:r>
          </a:p>
          <a:p>
            <a:pPr lvl="1"/>
            <a:r>
              <a:rPr lang="nl-NL" dirty="0" smtClean="0"/>
              <a:t>Tijden</a:t>
            </a:r>
          </a:p>
          <a:p>
            <a:pPr lvl="1"/>
            <a:r>
              <a:rPr lang="nl-NL" dirty="0" smtClean="0"/>
              <a:t>Uitgebreide dagprogramma’s</a:t>
            </a:r>
          </a:p>
          <a:p>
            <a:pPr lvl="1"/>
            <a:r>
              <a:rPr lang="nl-NL" dirty="0" smtClean="0"/>
              <a:t>Taken gedurende de reis</a:t>
            </a:r>
          </a:p>
          <a:p>
            <a:pPr lvl="1"/>
            <a:r>
              <a:rPr lang="nl-NL" dirty="0" smtClean="0"/>
              <a:t>Telefoonnummers</a:t>
            </a:r>
          </a:p>
          <a:p>
            <a:pPr lvl="1"/>
            <a:r>
              <a:rPr lang="nl-NL" dirty="0" smtClean="0"/>
              <a:t>Pakadvies</a:t>
            </a:r>
          </a:p>
          <a:p>
            <a:r>
              <a:rPr lang="nl-NL" dirty="0" smtClean="0"/>
              <a:t>Kleding</a:t>
            </a:r>
          </a:p>
          <a:p>
            <a:endParaRPr lang="nl-NL" dirty="0" smtClean="0"/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Vragen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Autofit/>
          </a:bodyPr>
          <a:lstStyle/>
          <a:p>
            <a:pPr algn="ctr">
              <a:buNone/>
            </a:pPr>
            <a:r>
              <a:rPr lang="nl-NL" sz="30000" dirty="0" smtClean="0"/>
              <a:t>?</a:t>
            </a:r>
          </a:p>
        </p:txBody>
      </p:sp>
      <p:pic>
        <p:nvPicPr>
          <p:cNvPr id="4" name="Picture 3" descr="091214_LogoDefinitief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768" y="23601"/>
            <a:ext cx="1988103" cy="140513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BB_test">
      <a:dk1>
        <a:srgbClr val="2F6130"/>
      </a:dk1>
      <a:lt1>
        <a:srgbClr val="FFFF00"/>
      </a:lt1>
      <a:dk2>
        <a:srgbClr val="2F6130"/>
      </a:dk2>
      <a:lt2>
        <a:srgbClr val="FFFF00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944</TotalTime>
  <Words>234</Words>
  <Application>Microsoft Office PowerPoint</Application>
  <PresentationFormat>On-screen Show (4:3)</PresentationFormat>
  <Paragraphs>86</Paragraphs>
  <Slides>27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Module</vt:lpstr>
      <vt:lpstr>ConcepT Study Tour 2010  Uitzwaaiborrel</vt:lpstr>
      <vt:lpstr>Even voorstellen…</vt:lpstr>
      <vt:lpstr>Programma</vt:lpstr>
      <vt:lpstr>Inhoud</vt:lpstr>
      <vt:lpstr>Studiereis - Brazilië</vt:lpstr>
      <vt:lpstr>Studiereis - Brazilië</vt:lpstr>
      <vt:lpstr>Studiereis - Onderwijs</vt:lpstr>
      <vt:lpstr>Civiele techniek in Brazilië</vt:lpstr>
      <vt:lpstr>Studiereis - Reisschema</vt:lpstr>
      <vt:lpstr>Studiereis - Reisschema</vt:lpstr>
      <vt:lpstr>TAV High Speed Train; São Paulo</vt:lpstr>
      <vt:lpstr>Baixada Santista – Coast Sanitation</vt:lpstr>
      <vt:lpstr>Studiereis - Reisschema</vt:lpstr>
      <vt:lpstr>Balbina Dam</vt:lpstr>
      <vt:lpstr>Balbina Dam</vt:lpstr>
      <vt:lpstr>Balbina Dam</vt:lpstr>
      <vt:lpstr>Studiereis - Reisschema</vt:lpstr>
      <vt:lpstr>Maracana Stadium - Rio</vt:lpstr>
      <vt:lpstr>Guanabara Bay Cleanup Program</vt:lpstr>
      <vt:lpstr>Organisatie - Voorbereiding</vt:lpstr>
      <vt:lpstr>Teambuilding</vt:lpstr>
      <vt:lpstr>Contractonderzoek</vt:lpstr>
      <vt:lpstr>Feiten en cijfers</vt:lpstr>
      <vt:lpstr>Voor de thuisblijvers</vt:lpstr>
      <vt:lpstr>Website</vt:lpstr>
      <vt:lpstr>Uitdelen</vt:lpstr>
      <vt:lpstr>Vragen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</dc:title>
  <dc:creator>Niels</dc:creator>
  <cp:lastModifiedBy>Reinier Reijnhoudt</cp:lastModifiedBy>
  <cp:revision>107</cp:revision>
  <dcterms:created xsi:type="dcterms:W3CDTF">2009-10-27T15:43:29Z</dcterms:created>
  <dcterms:modified xsi:type="dcterms:W3CDTF">2010-09-15T14:17:30Z</dcterms:modified>
</cp:coreProperties>
</file>